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463" r:id="rId5"/>
    <p:sldId id="462" r:id="rId6"/>
    <p:sldId id="460" r:id="rId7"/>
    <p:sldId id="464" r:id="rId8"/>
    <p:sldId id="398" r:id="rId9"/>
    <p:sldId id="470" r:id="rId10"/>
    <p:sldId id="467" r:id="rId11"/>
    <p:sldId id="468" r:id="rId12"/>
    <p:sldId id="469" r:id="rId13"/>
    <p:sldId id="472" r:id="rId14"/>
    <p:sldId id="471" r:id="rId15"/>
    <p:sldId id="473" r:id="rId16"/>
    <p:sldId id="498" r:id="rId17"/>
    <p:sldId id="479" r:id="rId18"/>
    <p:sldId id="474" r:id="rId19"/>
    <p:sldId id="476" r:id="rId20"/>
    <p:sldId id="477" r:id="rId21"/>
    <p:sldId id="484" r:id="rId22"/>
    <p:sldId id="485" r:id="rId23"/>
    <p:sldId id="478" r:id="rId24"/>
    <p:sldId id="482" r:id="rId25"/>
    <p:sldId id="483" r:id="rId26"/>
    <p:sldId id="480" r:id="rId27"/>
    <p:sldId id="481" r:id="rId28"/>
    <p:sldId id="486" r:id="rId29"/>
    <p:sldId id="499" r:id="rId30"/>
    <p:sldId id="487" r:id="rId31"/>
    <p:sldId id="500" r:id="rId32"/>
    <p:sldId id="488" r:id="rId33"/>
    <p:sldId id="501" r:id="rId34"/>
    <p:sldId id="493" r:id="rId35"/>
    <p:sldId id="491" r:id="rId36"/>
    <p:sldId id="490" r:id="rId37"/>
    <p:sldId id="497" r:id="rId38"/>
    <p:sldId id="27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4"/>
    <a:srgbClr val="039BE5"/>
    <a:srgbClr val="F5820A"/>
    <a:srgbClr val="3399FE"/>
    <a:srgbClr val="E6E6E6"/>
    <a:srgbClr val="000000"/>
    <a:srgbClr val="8C2350"/>
    <a:srgbClr val="DA4044"/>
    <a:srgbClr val="FF00DD"/>
    <a:srgbClr val="E4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04" autoAdjust="0"/>
  </p:normalViewPr>
  <p:slideViewPr>
    <p:cSldViewPr snapToGrid="0">
      <p:cViewPr varScale="1">
        <p:scale>
          <a:sx n="93" d="100"/>
          <a:sy n="93" d="100"/>
        </p:scale>
        <p:origin x="12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nalytics/app/web:YjE5Y2E5YTMtNDQxMy00NDcyLWE0ZjgtZWQ0MmIxYWFlZGRh/overview~2F%3Ft=1572549682924&amp;fpn=676767442584&amp;swu=1&amp;sgu=1&amp;sus=upgraded&amp;cs=app.m.dashboard.overview&amp;g=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" TargetMode="External"/><Relationship Id="rId5" Type="http://schemas.openxmlformats.org/officeDocument/2006/relationships/hyperlink" Target="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" TargetMode="External"/><Relationship Id="rId4" Type="http://schemas.openxmlformats.org/officeDocument/2006/relationships/hyperlink" Target="https://console.firebase.google.com/project/fama-social-feed/analytics/app/web:YjE5Y2E5YTMtNDQxMy00NDcyLWE0ZjgtZWQ0MmIxYWFlZGRh/overview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confi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products/ml-kit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nsole.firebase.google.com/project/calc-fast-81457322/crashlytics/app/android:gautemo.game.calcfast/issues?state=open&amp;time=last-seven-days&amp;type=crash" TargetMode="External"/><Relationship Id="rId4" Type="http://schemas.openxmlformats.org/officeDocument/2006/relationships/hyperlink" Target="https://console.firebase.google.com/project/calc-fast-81457322/analytics/app/android:gautemo.game.calcfast/streamview%3Ft=1572551047861&amp;fpn=961716258510&amp;swu=1&amp;sgu=1&amp;sus=upgraded&amp;cs=app.m.streamview.overview&amp;g=1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home/dashboard?project=fama-social-feed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dev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eetup.com/GDGOslo/events/265947127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database/firestore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uthentication/provider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performanc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b="1" u="sng" dirty="0"/>
              <a:t>https://fama-social-feed.web.app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7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https://console.firebase.google.com/project/fama-social-feed/analytics/app/web:YjE5Y2E5YTMtNDQxMy00NDcyLWE0ZjgtZWQ0MmIxYWFlZGRh/overview~2F%3Ft=1572549682924&amp;fpn=676767442584&amp;swu=1&amp;sgu=1&amp;sus=upgraded&amp;cs=app.m.dashboard.overview&amp;g=1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4"/>
              </a:rPr>
              <a:t>https://console.firebase.google.com/project/fama-social-feed/analytics/app/web:YjE5Y2E5YTMtNDQxMy00NDcyLWE0ZjgtZWQ0MmIxYWFlZGRh/overview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5"/>
              </a:rPr>
              <a:t>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6"/>
              </a:rPr>
              <a:t>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9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https://console.firebase.google.com/project/fama-social-feed/config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https://firebase.google.com/products/ml-kit/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4"/>
              </a:rPr>
              <a:t>https://console.firebase.google.com/project/calc-fast-81457322/analytics/app/android:gautemo.game.calcfast/streamview%3Ft=1572551047861&amp;fpn=961716258510&amp;swu=1&amp;sgu=1&amp;sus=upgraded&amp;cs=app.m.streamview.overview&amp;g=1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5"/>
              </a:rPr>
              <a:t>https://console.firebase.google.com/project/calc-fast-81457322/crashlytics/app/android:gautemo.game.calcfast/issues?state=open&amp;time=last-seven-days&amp;type=crash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https://console.cloud.google.com/home/dashboard?project=fama-social-feed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https://google.dev/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4"/>
              </a:rPr>
              <a:t>https://www.meetup.com/GDGOslo/events/265947127/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vil si at man</a:t>
            </a:r>
            <a:r>
              <a:rPr lang="nb-NO" baseline="0" dirty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vil si at man</a:t>
            </a:r>
            <a:r>
              <a:rPr lang="nb-NO" baseline="0" dirty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https://console.firebase.google.com/project/fama-social-feed/database/firestore/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https://console.firebase.google.com/project/fama-social-feed/authentication/providers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https://console.firebase.google.com/project/fama-social-feed/performance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1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/>
              <a:t>Gå til </a:t>
            </a:r>
            <a:r>
              <a:rPr lang="nb-NO" sz="4400" b="1" u="sng" dirty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>
                <a:solidFill>
                  <a:srgbClr val="0070C0"/>
                </a:solidFill>
              </a:rPr>
              <a:t>Firebase      </a:t>
            </a: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/>
              <a:t>Denne </a:t>
            </a:r>
            <a:r>
              <a:rPr lang="nb-NO" dirty="0" err="1"/>
              <a:t>Jodel</a:t>
            </a:r>
            <a:r>
              <a:rPr lang="nb-NO" dirty="0"/>
              <a:t> klonen vil bli brukt som eksempel i presentasjonen. Så det er bare å gå inn å prøve den ut</a:t>
            </a:r>
          </a:p>
        </p:txBody>
      </p:sp>
      <p:pic>
        <p:nvPicPr>
          <p:cNvPr id="9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 sin måte</a:t>
            </a:r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SDK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Admin</a:t>
            </a:r>
            <a:r>
              <a:rPr lang="nb-NO" dirty="0"/>
              <a:t> SDK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6" descr="Bilderesultat for web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esultat for twitter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4393" y="2595419"/>
            <a:ext cx="7176441" cy="1210837"/>
          </a:xfrm>
        </p:spPr>
        <p:txBody>
          <a:bodyPr/>
          <a:lstStyle/>
          <a:p>
            <a:r>
              <a:rPr lang="nb-NO" dirty="0"/>
              <a:t>La oss se på </a:t>
            </a:r>
            <a:r>
              <a:rPr lang="nb-NO" dirty="0" err="1"/>
              <a:t>consolen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55824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17929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19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/>
              <a:t>NoSQL</a:t>
            </a:r>
            <a:endParaRPr lang="nb-NO" dirty="0"/>
          </a:p>
          <a:p>
            <a:r>
              <a:rPr lang="nb-NO" dirty="0" err="1"/>
              <a:t>Serverless</a:t>
            </a:r>
            <a:endParaRPr lang="nb-NO" dirty="0"/>
          </a:p>
          <a:p>
            <a:r>
              <a:rPr lang="nb-NO" dirty="0"/>
              <a:t>Offline support</a:t>
            </a:r>
          </a:p>
          <a:p>
            <a:r>
              <a:rPr lang="nb-NO" dirty="0"/>
              <a:t>Realtime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r="8692" b="1696"/>
          <a:stretch/>
        </p:blipFill>
        <p:spPr>
          <a:xfrm>
            <a:off x="3879273" y="1446956"/>
            <a:ext cx="3768438" cy="28110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r>
              <a:rPr lang="nb-NO" dirty="0"/>
              <a:t> (</a:t>
            </a:r>
            <a:r>
              <a:rPr lang="nb-NO" dirty="0" err="1"/>
              <a:t>add</a:t>
            </a:r>
            <a:r>
              <a:rPr lang="nb-NO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4" b="992"/>
          <a:stretch/>
        </p:blipFill>
        <p:spPr>
          <a:xfrm>
            <a:off x="-348554" y="1446956"/>
            <a:ext cx="4227827" cy="2802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b="9936"/>
          <a:stretch/>
        </p:blipFill>
        <p:spPr>
          <a:xfrm>
            <a:off x="7647711" y="1446956"/>
            <a:ext cx="4944228" cy="280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225128" y="1651138"/>
            <a:ext cx="380494" cy="299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7867" y="160688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5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9020" b="11803"/>
          <a:stretch/>
        </p:blipFill>
        <p:spPr>
          <a:xfrm>
            <a:off x="7605552" y="2189288"/>
            <a:ext cx="4682836" cy="23885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8316"/>
          <a:stretch/>
        </p:blipFill>
        <p:spPr>
          <a:xfrm>
            <a:off x="0" y="2189288"/>
            <a:ext cx="3897745" cy="2391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9298" b="9091"/>
          <a:stretch/>
        </p:blipFill>
        <p:spPr>
          <a:xfrm>
            <a:off x="3753988" y="2189288"/>
            <a:ext cx="3851564" cy="23885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r>
              <a:rPr lang="nb-NO" dirty="0"/>
              <a:t> (</a:t>
            </a:r>
            <a:r>
              <a:rPr lang="nb-NO" dirty="0" err="1"/>
              <a:t>read</a:t>
            </a:r>
            <a:r>
              <a:rPr lang="nb-NO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197419" y="2360182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0158" y="2315928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608975" y="230270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3288" y="2302700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b="10722"/>
          <a:stretch/>
        </p:blipFill>
        <p:spPr>
          <a:xfrm>
            <a:off x="7812570" y="2235109"/>
            <a:ext cx="4709036" cy="40074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891" b="6089"/>
          <a:stretch/>
        </p:blipFill>
        <p:spPr>
          <a:xfrm>
            <a:off x="3545288" y="2235109"/>
            <a:ext cx="4267282" cy="4007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9174"/>
          <a:stretch/>
        </p:blipFill>
        <p:spPr>
          <a:xfrm>
            <a:off x="0" y="2237763"/>
            <a:ext cx="3554944" cy="40161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r>
              <a:rPr lang="nb-NO" dirty="0"/>
              <a:t> (real time)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343127" y="2357559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65550" y="232278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927253" y="226972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599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Filer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Storage</a:t>
            </a:r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8" y="2126767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r="9377" b="12936"/>
          <a:stretch/>
        </p:blipFill>
        <p:spPr>
          <a:xfrm>
            <a:off x="3765262" y="2097824"/>
            <a:ext cx="4214354" cy="3359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r="9832"/>
          <a:stretch/>
        </p:blipFill>
        <p:spPr>
          <a:xfrm>
            <a:off x="6238" y="2097824"/>
            <a:ext cx="3759024" cy="33461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Storage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1306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76471" y="2215651"/>
            <a:ext cx="321014" cy="304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9800" b="10652"/>
          <a:stretch/>
        </p:blipFill>
        <p:spPr>
          <a:xfrm>
            <a:off x="7979616" y="2097824"/>
            <a:ext cx="4301680" cy="3353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17955"/>
            <a:ext cx="380494" cy="299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11839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4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02.11.2019</a:t>
            </a:r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/>
              <a:t>La Google ta seg av bruker- og passordhåndtering</a:t>
            </a:r>
          </a:p>
          <a:p>
            <a:r>
              <a:rPr lang="nb-NO" dirty="0"/>
              <a:t>Flere </a:t>
            </a:r>
            <a:r>
              <a:rPr lang="nb-NO" dirty="0" err="1"/>
              <a:t>providers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Email</a:t>
            </a:r>
          </a:p>
          <a:p>
            <a:pPr lvl="1"/>
            <a:r>
              <a:rPr lang="nb-NO" dirty="0"/>
              <a:t>SMS</a:t>
            </a:r>
          </a:p>
          <a:p>
            <a:pPr lvl="1"/>
            <a:r>
              <a:rPr lang="nb-NO" dirty="0"/>
              <a:t>Google</a:t>
            </a:r>
          </a:p>
          <a:p>
            <a:pPr lvl="1"/>
            <a:r>
              <a:rPr lang="nb-NO" dirty="0" err="1"/>
              <a:t>Facebook</a:t>
            </a:r>
            <a:endParaRPr lang="nb-NO" dirty="0"/>
          </a:p>
          <a:p>
            <a:pPr lvl="1"/>
            <a:r>
              <a:rPr lang="nb-NO" dirty="0" err="1"/>
              <a:t>Twitter</a:t>
            </a:r>
            <a:endParaRPr lang="nb-NO" dirty="0"/>
          </a:p>
          <a:p>
            <a:pPr lvl="1"/>
            <a:r>
              <a:rPr lang="nb-NO" dirty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/>
              <a:t>GitHub</a:t>
            </a:r>
            <a:endParaRPr lang="nb-NO" dirty="0"/>
          </a:p>
          <a:p>
            <a:pPr lvl="1"/>
            <a:r>
              <a:rPr lang="nb-NO" dirty="0"/>
              <a:t>Yahoo</a:t>
            </a:r>
          </a:p>
          <a:p>
            <a:pPr lvl="1"/>
            <a:r>
              <a:rPr lang="nb-NO" dirty="0"/>
              <a:t>Microsoft </a:t>
            </a:r>
            <a:r>
              <a:rPr lang="en-US" dirty="0"/>
              <a:t>(Azure Active Directory and personal Microsoft accounts)</a:t>
            </a:r>
            <a:endParaRPr lang="nb-NO" dirty="0"/>
          </a:p>
          <a:p>
            <a:pPr lvl="1"/>
            <a:r>
              <a:rPr lang="nb-NO" dirty="0"/>
              <a:t>Play Games</a:t>
            </a:r>
          </a:p>
          <a:p>
            <a:pPr lvl="1"/>
            <a:r>
              <a:rPr lang="nb-NO" dirty="0"/>
              <a:t>Game Center</a:t>
            </a:r>
          </a:p>
        </p:txBody>
      </p:sp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Authentication</a:t>
            </a:r>
            <a:r>
              <a:rPr lang="nb-NO" dirty="0"/>
              <a:t> (</a:t>
            </a:r>
            <a:r>
              <a:rPr lang="nb-NO" dirty="0" err="1"/>
              <a:t>drop</a:t>
            </a:r>
            <a:r>
              <a:rPr lang="nb-NO" dirty="0"/>
              <a:t>-in UI)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3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802134" y="1305986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125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HTM + JavaScript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0" y="1210837"/>
            <a:ext cx="5391150" cy="4261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17740" y="127689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851360" y="1316342"/>
            <a:ext cx="321014" cy="304395"/>
          </a:xfrm>
          <a:prstGeom prst="rect">
            <a:avLst/>
          </a:prstGeom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Code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cloud</a:t>
            </a:r>
            <a:r>
              <a:rPr lang="nb-NO" dirty="0"/>
              <a:t>, JavaScript eller </a:t>
            </a:r>
            <a:r>
              <a:rPr lang="nb-NO" dirty="0" err="1"/>
              <a:t>TypeScript</a:t>
            </a:r>
            <a:endParaRPr lang="nb-NO" dirty="0"/>
          </a:p>
          <a:p>
            <a:r>
              <a:rPr lang="nb-NO" dirty="0"/>
              <a:t>Triggers:</a:t>
            </a:r>
          </a:p>
          <a:p>
            <a:pPr lvl="1"/>
            <a:r>
              <a:rPr lang="nb-NO" dirty="0"/>
              <a:t>HTTP</a:t>
            </a:r>
          </a:p>
          <a:p>
            <a:pPr lvl="1"/>
            <a:r>
              <a:rPr lang="nb-NO" dirty="0" err="1"/>
              <a:t>Firestore</a:t>
            </a:r>
            <a:endParaRPr lang="nb-NO" dirty="0"/>
          </a:p>
          <a:p>
            <a:pPr lvl="1"/>
            <a:r>
              <a:rPr lang="nb-NO" dirty="0"/>
              <a:t>Storage</a:t>
            </a:r>
          </a:p>
          <a:p>
            <a:pPr lvl="1"/>
            <a:r>
              <a:rPr lang="nb-NO" dirty="0" err="1"/>
              <a:t>Authentication</a:t>
            </a:r>
            <a:endParaRPr lang="nb-NO" dirty="0"/>
          </a:p>
          <a:p>
            <a:pPr lvl="1"/>
            <a:r>
              <a:rPr lang="nb-NO" dirty="0"/>
              <a:t>Google Analytics</a:t>
            </a:r>
          </a:p>
          <a:p>
            <a:pPr lvl="1"/>
            <a:r>
              <a:rPr lang="nb-NO" dirty="0" err="1"/>
              <a:t>Cloud</a:t>
            </a:r>
            <a:r>
              <a:rPr lang="nb-NO" dirty="0"/>
              <a:t> Pub/Sub</a:t>
            </a:r>
          </a:p>
          <a:p>
            <a:pPr lvl="1"/>
            <a:r>
              <a:rPr lang="nb-NO" dirty="0"/>
              <a:t>Remote </a:t>
            </a:r>
            <a:r>
              <a:rPr lang="nb-NO" dirty="0" err="1"/>
              <a:t>Config</a:t>
            </a:r>
            <a:endParaRPr lang="nb-NO" dirty="0"/>
          </a:p>
          <a:p>
            <a:pPr lvl="1"/>
            <a:r>
              <a:rPr lang="nb-NO" dirty="0"/>
              <a:t>Test Lab</a:t>
            </a:r>
          </a:p>
          <a:p>
            <a:pPr lvl="1"/>
            <a:r>
              <a:rPr lang="nb-NO" dirty="0" err="1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1026" name="Picture 2" descr="Multiple phones connected to a dash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23" y="1572942"/>
            <a:ext cx="7819974" cy="43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r="8283"/>
          <a:stretch/>
        </p:blipFill>
        <p:spPr>
          <a:xfrm>
            <a:off x="0" y="2180013"/>
            <a:ext cx="4096460" cy="25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r="8400" b="3177"/>
          <a:stretch/>
        </p:blipFill>
        <p:spPr>
          <a:xfrm>
            <a:off x="4096460" y="2180013"/>
            <a:ext cx="3929166" cy="32301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7323" y="2219789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03306" y="2252257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8829"/>
          <a:stretch/>
        </p:blipFill>
        <p:spPr>
          <a:xfrm>
            <a:off x="8025626" y="2180013"/>
            <a:ext cx="4135552" cy="3235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548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11839" y="22201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9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Google Analytics (</a:t>
            </a:r>
            <a:r>
              <a:rPr lang="nb-NO" dirty="0" err="1"/>
              <a:t>Audiences</a:t>
            </a:r>
            <a:r>
              <a:rPr lang="nb-NO" dirty="0"/>
              <a:t> + </a:t>
            </a:r>
            <a:r>
              <a:rPr lang="nb-NO" dirty="0" err="1"/>
              <a:t>Funnels</a:t>
            </a:r>
            <a:r>
              <a:rPr lang="nb-NO" dirty="0"/>
              <a:t>)</a:t>
            </a:r>
          </a:p>
        </p:txBody>
      </p:sp>
      <p:pic>
        <p:nvPicPr>
          <p:cNvPr id="2050" name="Picture 2" descr="Samples graphs and cha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0" y="1353029"/>
            <a:ext cx="8127090" cy="4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 t="3685" r="9663" b="18919"/>
          <a:stretch/>
        </p:blipFill>
        <p:spPr>
          <a:xfrm>
            <a:off x="447675" y="1287293"/>
            <a:ext cx="5362575" cy="25215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Google Analytics (</a:t>
            </a:r>
            <a:r>
              <a:rPr lang="nb-NO" dirty="0" err="1"/>
              <a:t>Audiences</a:t>
            </a:r>
            <a:r>
              <a:rPr lang="nb-NO" dirty="0"/>
              <a:t> + </a:t>
            </a:r>
            <a:r>
              <a:rPr lang="nb-NO" dirty="0" err="1"/>
              <a:t>Funnels</a:t>
            </a:r>
            <a:r>
              <a:rPr lang="nb-NO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660760" y="1411693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6474" y="1411693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" y="3808819"/>
            <a:ext cx="5360185" cy="2924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3649" y="388364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2039632" y="3916112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3667"/>
          <a:stretch/>
        </p:blipFill>
        <p:spPr>
          <a:xfrm>
            <a:off x="7183132" y="1505527"/>
            <a:ext cx="4054388" cy="437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8687452" y="17367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09875" y="17020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3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Remote </a:t>
            </a:r>
            <a:r>
              <a:rPr lang="nb-NO" dirty="0" err="1"/>
              <a:t>Config</a:t>
            </a:r>
            <a:endParaRPr lang="nb-NO" dirty="0"/>
          </a:p>
        </p:txBody>
      </p:sp>
      <p:pic>
        <p:nvPicPr>
          <p:cNvPr id="3074" name="Picture 2" descr="Phone with different content for different audie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9" y="1517707"/>
            <a:ext cx="7735206" cy="43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Firebase er kult!</a:t>
            </a:r>
          </a:p>
          <a:p>
            <a:pPr lvl="1"/>
            <a:r>
              <a:rPr lang="nb-NO" dirty="0"/>
              <a:t>Hva er Firebase?</a:t>
            </a:r>
          </a:p>
          <a:p>
            <a:pPr lvl="1"/>
            <a:r>
              <a:rPr lang="nb-NO" dirty="0"/>
              <a:t>Eksempler av mest brukte produkter</a:t>
            </a:r>
          </a:p>
          <a:p>
            <a:pPr lvl="1"/>
            <a:r>
              <a:rPr lang="nb-NO" dirty="0"/>
              <a:t>Pris</a:t>
            </a:r>
          </a:p>
          <a:p>
            <a:r>
              <a:rPr lang="nb-NO" dirty="0"/>
              <a:t>Firebase sin plass i Google </a:t>
            </a:r>
            <a:r>
              <a:rPr lang="nb-NO" dirty="0" err="1"/>
              <a:t>Cloud</a:t>
            </a:r>
            <a:r>
              <a:rPr lang="nb-NO" dirty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126" y="1241732"/>
            <a:ext cx="6607374" cy="56162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Remote </a:t>
            </a:r>
            <a:r>
              <a:rPr lang="nb-NO" dirty="0" err="1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535030" y="1411748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0744" y="1411748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4237"/>
          <a:stretch/>
        </p:blipFill>
        <p:spPr>
          <a:xfrm>
            <a:off x="5698835" y="1246908"/>
            <a:ext cx="6668655" cy="6144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4573" y="1217280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320556" y="1249748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0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Generøs </a:t>
            </a:r>
            <a:r>
              <a:rPr lang="nb-NO" dirty="0" err="1"/>
              <a:t>free</a:t>
            </a:r>
            <a:r>
              <a:rPr lang="nb-NO" dirty="0"/>
              <a:t> tier</a:t>
            </a:r>
          </a:p>
          <a:p>
            <a:r>
              <a:rPr lang="nb-NO" dirty="0"/>
              <a:t>Hvis Firebase blir dyrt</a:t>
            </a:r>
          </a:p>
          <a:p>
            <a:pPr lvl="1"/>
            <a:r>
              <a:rPr lang="nb-NO" dirty="0"/>
              <a:t>Så har du en veldig populær applikasjon</a:t>
            </a:r>
          </a:p>
          <a:p>
            <a:pPr lvl="2"/>
            <a:r>
              <a:rPr lang="nb-NO" dirty="0"/>
              <a:t>Eller</a:t>
            </a:r>
          </a:p>
          <a:p>
            <a:pPr lvl="1"/>
            <a:r>
              <a:rPr lang="nb-NO" dirty="0"/>
              <a:t>Du har gjort noe feil</a:t>
            </a:r>
          </a:p>
          <a:p>
            <a:r>
              <a:rPr lang="nb-NO" dirty="0"/>
              <a:t>Eks. </a:t>
            </a:r>
            <a:r>
              <a:rPr lang="nb-NO" dirty="0" err="1"/>
              <a:t>Firestore</a:t>
            </a:r>
            <a:r>
              <a:rPr lang="nb-NO" dirty="0"/>
              <a:t> </a:t>
            </a:r>
            <a:r>
              <a:rPr lang="nb-NO" dirty="0" err="1"/>
              <a:t>Free</a:t>
            </a:r>
            <a:r>
              <a:rPr lang="nb-NO" dirty="0"/>
              <a:t> 20 000 </a:t>
            </a:r>
            <a:r>
              <a:rPr lang="nb-NO" dirty="0" err="1"/>
              <a:t>writes</a:t>
            </a:r>
            <a:r>
              <a:rPr lang="nb-NO" dirty="0"/>
              <a:t> daglig. $0.18/100 000</a:t>
            </a:r>
          </a:p>
          <a:p>
            <a:pPr lvl="1"/>
            <a:r>
              <a:rPr lang="nb-NO" dirty="0"/>
              <a:t>1 000 000 </a:t>
            </a:r>
            <a:r>
              <a:rPr lang="nb-NO" dirty="0" err="1"/>
              <a:t>writes</a:t>
            </a:r>
            <a:r>
              <a:rPr lang="nb-NO" dirty="0"/>
              <a:t> = $ 1.75 = 16 kroner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Pris</a:t>
            </a: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Hvert Firebase prosjekt er også et GCP</a:t>
            </a:r>
          </a:p>
          <a:p>
            <a:r>
              <a:rPr lang="nb-NO" dirty="0"/>
              <a:t>Hver Firebase service er </a:t>
            </a:r>
            <a:r>
              <a:rPr lang="nb-NO" dirty="0" err="1"/>
              <a:t>hosted</a:t>
            </a:r>
            <a:r>
              <a:rPr lang="nb-NO" dirty="0"/>
              <a:t> i GCP</a:t>
            </a:r>
          </a:p>
          <a:p>
            <a:r>
              <a:rPr lang="nb-NO" dirty="0"/>
              <a:t>Produkter som faktisk er GCP</a:t>
            </a:r>
          </a:p>
          <a:p>
            <a:pPr lvl="1"/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Firestore</a:t>
            </a:r>
            <a:endParaRPr lang="nb-NO" dirty="0"/>
          </a:p>
          <a:p>
            <a:pPr lvl="1"/>
            <a:r>
              <a:rPr lang="nb-NO" dirty="0" err="1"/>
              <a:t>Cloud</a:t>
            </a:r>
            <a:r>
              <a:rPr lang="nb-NO" dirty="0"/>
              <a:t> Storage</a:t>
            </a:r>
          </a:p>
          <a:p>
            <a:pPr lvl="1"/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 og Google </a:t>
            </a:r>
            <a:r>
              <a:rPr lang="nb-NO" dirty="0" err="1"/>
              <a:t>Cloud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/>
              <a:t>Enkelhet</a:t>
            </a:r>
          </a:p>
          <a:p>
            <a:r>
              <a:rPr lang="nb-NO" dirty="0"/>
              <a:t>Du får fokusere på å utvikle applikasjonen</a:t>
            </a:r>
          </a:p>
          <a:p>
            <a:r>
              <a:rPr lang="nb-NO" dirty="0"/>
              <a:t>Skalerer med Google </a:t>
            </a:r>
            <a:r>
              <a:rPr lang="nb-NO" dirty="0" err="1"/>
              <a:t>Cloud</a:t>
            </a:r>
            <a:r>
              <a:rPr lang="nb-NO" dirty="0"/>
              <a:t> Platform</a:t>
            </a:r>
          </a:p>
          <a:p>
            <a:r>
              <a:rPr lang="nb-NO" dirty="0"/>
              <a:t>God dokumentasjon</a:t>
            </a:r>
          </a:p>
          <a:p>
            <a:r>
              <a:rPr lang="nb-NO" dirty="0"/>
              <a:t>Aktive i </a:t>
            </a:r>
            <a:r>
              <a:rPr lang="nb-NO" dirty="0" err="1"/>
              <a:t>communityet</a:t>
            </a:r>
            <a:endParaRPr lang="nb-NO" dirty="0"/>
          </a:p>
          <a:p>
            <a:r>
              <a:rPr lang="nb-NO" dirty="0"/>
              <a:t>Enkel Firebase </a:t>
            </a:r>
            <a:r>
              <a:rPr lang="nb-NO" dirty="0" err="1"/>
              <a:t>console</a:t>
            </a:r>
            <a:r>
              <a:rPr lang="nb-NO" dirty="0"/>
              <a:t> </a:t>
            </a:r>
            <a:r>
              <a:rPr lang="nb-NO" dirty="0" err="1"/>
              <a:t>adminpanel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</a:t>
            </a: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642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  <p:pic>
        <p:nvPicPr>
          <p:cNvPr id="1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417395" y="141933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172467" y="516339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552570" y="552137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567947" y="1037912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52741" y="3959799"/>
            <a:ext cx="6250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u="sng" dirty="0">
                <a:solidFill>
                  <a:schemeClr val="bg1"/>
                </a:solidFill>
              </a:rPr>
              <a:t>https://github.com/gautemo/fama/blob/master/slides/rubiks_firebase.pptx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7395" y="3438226"/>
            <a:ext cx="8085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solidFill>
                  <a:schemeClr val="bg1"/>
                </a:solidFill>
              </a:rPr>
              <a:t>GitHub</a:t>
            </a:r>
            <a:r>
              <a:rPr lang="nb-NO" sz="2800" dirty="0">
                <a:solidFill>
                  <a:schemeClr val="bg1"/>
                </a:solidFill>
              </a:rPr>
              <a:t> </a:t>
            </a:r>
            <a:r>
              <a:rPr lang="nb-NO" sz="2800" dirty="0" err="1">
                <a:solidFill>
                  <a:schemeClr val="bg1"/>
                </a:solidFill>
              </a:rPr>
              <a:t>Repository</a:t>
            </a:r>
            <a:r>
              <a:rPr lang="nb-NO" sz="2800" dirty="0">
                <a:solidFill>
                  <a:schemeClr val="bg1"/>
                </a:solidFill>
              </a:rPr>
              <a:t>: </a:t>
            </a:r>
            <a:r>
              <a:rPr lang="nb-NO" sz="2800" u="sng" dirty="0">
                <a:solidFill>
                  <a:schemeClr val="bg1"/>
                </a:solidFill>
              </a:rPr>
              <a:t>https://github.com/gautemo/fama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0002" y="3959799"/>
            <a:ext cx="6250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solidFill>
                  <a:schemeClr val="bg1"/>
                </a:solidFill>
              </a:rPr>
              <a:t>Slides:</a:t>
            </a:r>
            <a:endParaRPr lang="nb-NO" sz="28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3,25 år</a:t>
            </a: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 </a:t>
            </a:r>
            <a:r>
              <a:rPr lang="nb-NO" sz="2400" dirty="0" err="1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17 </a:t>
            </a:r>
            <a:r>
              <a:rPr lang="nb-NO" sz="2400" dirty="0" err="1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043" y="3972799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01" y="4330743"/>
            <a:ext cx="670428" cy="67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chemeClr val="bg1"/>
                </a:solidFill>
              </a:rPr>
              <a:t>30 </a:t>
            </a:r>
            <a:r>
              <a:rPr lang="nb-NO" sz="2000" dirty="0" err="1">
                <a:solidFill>
                  <a:schemeClr val="bg1"/>
                </a:solidFill>
              </a:rPr>
              <a:t>views</a:t>
            </a:r>
            <a:r>
              <a:rPr lang="nb-NO" sz="2000" dirty="0">
                <a:solidFill>
                  <a:schemeClr val="bg1"/>
                </a:solidFill>
              </a:rPr>
              <a:t> i uka</a:t>
            </a: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400 </a:t>
            </a:r>
            <a:r>
              <a:rPr lang="nb-NO" sz="2400" dirty="0" err="1">
                <a:solidFill>
                  <a:schemeClr val="bg1"/>
                </a:solidFill>
              </a:rPr>
              <a:t>views</a:t>
            </a:r>
            <a:r>
              <a:rPr lang="nb-NO" sz="2400" dirty="0">
                <a:solidFill>
                  <a:schemeClr val="bg1"/>
                </a:solidFill>
              </a:rPr>
              <a:t> i uka</a:t>
            </a: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chemeClr val="bg1"/>
                </a:solidFill>
              </a:rPr>
              <a:t>238 </a:t>
            </a:r>
            <a:r>
              <a:rPr lang="nb-NO" sz="2000" dirty="0" err="1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2 firebase </a:t>
            </a:r>
            <a:r>
              <a:rPr lang="nb-NO" sz="2400" dirty="0" err="1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  <p:pic>
        <p:nvPicPr>
          <p:cNvPr id="1026" name="Picture 2" descr="Image result for js">
            <a:extLst>
              <a:ext uri="{FF2B5EF4-FFF2-40B4-BE49-F238E27FC236}">
                <a16:creationId xmlns:a16="http://schemas.microsoft.com/office/drawing/2014/main" id="{52A93A4E-8A20-49CC-A7FB-4F6C95FA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420" y="4648614"/>
            <a:ext cx="399918" cy="39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5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application development platform</a:t>
            </a:r>
          </a:p>
          <a:p>
            <a:pPr marL="0" indent="0" algn="ctr">
              <a:buNone/>
            </a:pPr>
            <a:r>
              <a:rPr lang="en-US" sz="3600" dirty="0"/>
              <a:t> that helps you </a:t>
            </a:r>
          </a:p>
          <a:p>
            <a:pPr marL="0" indent="0" algn="ctr">
              <a:buNone/>
            </a:pPr>
            <a:r>
              <a:rPr lang="en-US" sz="3600" u="sng" dirty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Platform as a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r>
              <a:rPr lang="nb-NO" dirty="0"/>
              <a:t> as a service</a:t>
            </a:r>
          </a:p>
        </p:txBody>
      </p:sp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3399FE"/>
                </a:solidFill>
              </a:rPr>
              <a:t>DEG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3399FE"/>
                </a:solidFill>
              </a:rPr>
              <a:t>Firebase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2</a:t>
            </a:r>
          </a:p>
        </p:txBody>
      </p:sp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 først la oss gå tilbake</a:t>
            </a:r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16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Mer av dette nå</a:t>
            </a:r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17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 sin måte</a:t>
            </a:r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SDK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18" name="Picture 6" descr="Bilderesultat for we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ilderesultat for twitt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purl.org/dc/elements/1.1/"/>
    <ds:schemaRef ds:uri="d9e73165-881d-495b-aff9-3ac3fbce8869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073277ea-57d5-49cd-99c3-2d21addac38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1159</Words>
  <Application>Microsoft Office PowerPoint</Application>
  <PresentationFormat>Widescreen</PresentationFormat>
  <Paragraphs>251</Paragraphs>
  <Slides>35</Slides>
  <Notes>15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Tahoma</vt:lpstr>
      <vt:lpstr>Office Theme</vt:lpstr>
      <vt:lpstr>Mens vi venter</vt:lpstr>
      <vt:lpstr>PowerPoint-presentasjon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La oss se på consolen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Performance Monitoring</vt:lpstr>
      <vt:lpstr>Google Analytics (Audiences + Funnels)</vt:lpstr>
      <vt:lpstr>Google Analytics (Audiences + Funnels)</vt:lpstr>
      <vt:lpstr>Remote Config</vt:lpstr>
      <vt:lpstr>Remote Config</vt:lpstr>
      <vt:lpstr>Firebase</vt:lpstr>
      <vt:lpstr>Pris</vt:lpstr>
      <vt:lpstr>Firebase og Google Cloud</vt:lpstr>
      <vt:lpstr>Konklusjon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Gaute Meek Olsen</cp:lastModifiedBy>
  <cp:revision>76</cp:revision>
  <cp:lastPrinted>2017-11-26T10:34:55Z</cp:lastPrinted>
  <dcterms:created xsi:type="dcterms:W3CDTF">2019-09-13T07:35:24Z</dcterms:created>
  <dcterms:modified xsi:type="dcterms:W3CDTF">2019-11-01T21:45:46Z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